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194" r:id="rId2"/>
    <p:sldId id="1195" r:id="rId3"/>
    <p:sldId id="1196" r:id="rId4"/>
    <p:sldId id="119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3-13T03:49:22.600" v="36" actId="20577"/>
      <pc:docMkLst>
        <pc:docMk/>
      </pc:docMkLst>
      <pc:sldChg chg="modSp mod">
        <pc:chgData name="贵申 王" userId="201fba2491c5f930" providerId="LiveId" clId="{DCE2E79A-FA80-4B3F-A3B4-A0C24C0A3357}" dt="2026-03-13T03:49:08.545" v="30" actId="20577"/>
        <pc:sldMkLst>
          <pc:docMk/>
          <pc:sldMk cId="0" sldId="1194"/>
        </pc:sldMkLst>
        <pc:spChg chg="mod">
          <ac:chgData name="贵申 王" userId="201fba2491c5f930" providerId="LiveId" clId="{DCE2E79A-FA80-4B3F-A3B4-A0C24C0A3357}" dt="2026-03-13T03:49:08.545" v="30" actId="20577"/>
          <ac:spMkLst>
            <pc:docMk/>
            <pc:sldMk cId="0" sldId="1194"/>
            <ac:spMk id="146434" creationId="{B3AFE9AD-C973-F4EF-D772-0A561994FE67}"/>
          </ac:spMkLst>
        </pc:spChg>
      </pc:sldChg>
      <pc:sldChg chg="modSp mod">
        <pc:chgData name="贵申 王" userId="201fba2491c5f930" providerId="LiveId" clId="{DCE2E79A-FA80-4B3F-A3B4-A0C24C0A3357}" dt="2026-03-13T03:49:13.326" v="32" actId="20577"/>
        <pc:sldMkLst>
          <pc:docMk/>
          <pc:sldMk cId="745245599" sldId="1195"/>
        </pc:sldMkLst>
        <pc:spChg chg="mod">
          <ac:chgData name="贵申 王" userId="201fba2491c5f930" providerId="LiveId" clId="{DCE2E79A-FA80-4B3F-A3B4-A0C24C0A3357}" dt="2026-03-13T03:49:13.326" v="32" actId="20577"/>
          <ac:spMkLst>
            <pc:docMk/>
            <pc:sldMk cId="745245599" sldId="1195"/>
            <ac:spMk id="146434" creationId="{B3AFE9AD-C973-F4EF-D772-0A561994FE67}"/>
          </ac:spMkLst>
        </pc:spChg>
      </pc:sldChg>
      <pc:sldChg chg="modSp add mod">
        <pc:chgData name="贵申 王" userId="201fba2491c5f930" providerId="LiveId" clId="{DCE2E79A-FA80-4B3F-A3B4-A0C24C0A3357}" dt="2026-03-13T03:49:17.898" v="34" actId="20577"/>
        <pc:sldMkLst>
          <pc:docMk/>
          <pc:sldMk cId="4113147343" sldId="1196"/>
        </pc:sldMkLst>
        <pc:spChg chg="mod">
          <ac:chgData name="贵申 王" userId="201fba2491c5f930" providerId="LiveId" clId="{DCE2E79A-FA80-4B3F-A3B4-A0C24C0A3357}" dt="2026-03-13T03:49:17.898" v="34" actId="20577"/>
          <ac:spMkLst>
            <pc:docMk/>
            <pc:sldMk cId="4113147343" sldId="1196"/>
            <ac:spMk id="146434" creationId="{B3BFB9D1-8441-FF42-E0A8-F460A810666C}"/>
          </ac:spMkLst>
        </pc:spChg>
      </pc:sldChg>
      <pc:sldChg chg="modSp add mod replId">
        <pc:chgData name="贵申 王" userId="201fba2491c5f930" providerId="LiveId" clId="{DCE2E79A-FA80-4B3F-A3B4-A0C24C0A3357}" dt="2026-03-13T03:49:22.600" v="36" actId="20577"/>
        <pc:sldMkLst>
          <pc:docMk/>
          <pc:sldMk cId="2338854864" sldId="1197"/>
        </pc:sldMkLst>
        <pc:spChg chg="mod">
          <ac:chgData name="贵申 王" userId="201fba2491c5f930" providerId="LiveId" clId="{DCE2E79A-FA80-4B3F-A3B4-A0C24C0A3357}" dt="2026-03-13T03:49:22.600" v="36" actId="20577"/>
          <ac:spMkLst>
            <pc:docMk/>
            <pc:sldMk cId="2338854864" sldId="1197"/>
            <ac:spMk id="146434" creationId="{FF9F701C-3BB8-EDDA-E399-282AE23F1991}"/>
          </ac:spMkLst>
        </pc:spChg>
      </pc:sldChg>
      <pc:sldChg chg="modSp add del mod">
        <pc:chgData name="贵申 王" userId="201fba2491c5f930" providerId="LiveId" clId="{DCE2E79A-FA80-4B3F-A3B4-A0C24C0A3357}" dt="2026-03-13T03:49:02.232" v="28" actId="47"/>
        <pc:sldMkLst>
          <pc:docMk/>
          <pc:sldMk cId="3158318980" sldId="11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50AA6-5AE3-4D90-9007-650A047579F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2741D-16BC-497E-A852-F8C80196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3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60280694-BBC9-FB35-1893-8FE1C51B8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591C7187-4753-3ECD-00BC-F2F6852FC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9612B749-407A-A80E-AFDB-BBD09FA9A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60280694-BBC9-FB35-1893-8FE1C51B8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591C7187-4753-3ECD-00BC-F2F6852FC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9612B749-407A-A80E-AFDB-BBD09FA9A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2391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85644-4526-D8CC-8298-6B8B2DC54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AD0BFE3C-B704-A9C5-F433-2F121059A2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061E0C7A-9684-2301-831D-E1504ED171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20E46924-8097-A3B3-D1D7-447A508A2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7372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3573C-BD15-C926-F239-86605EFA0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425BF671-3D38-B711-E5B3-72F800604C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00EDEB00-AF7C-6532-F6E7-950E1CAE48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A4709527-6F17-8AA7-85CD-692BEBCD3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9507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1352995-B37B-6222-EB4B-9C12ADC1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F7F2AD9-1A96-E911-A773-9D6BB29A7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91D862-ECF7-B1F7-AF2C-3AE8D57F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FD8B9-35F4-4A80-8F38-4357690C3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0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38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AFE9AD-C973-F4EF-D772-0A561994F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1/4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A4DAAC9E-52AF-183D-D9AF-044FA280F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08A9C0C1-17C3-C474-CAE8-62199D181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82607"/>
            <a:ext cx="8839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敬拜主！敬拜尊贵的主，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荣耀权能，一切赞美都归于衪；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敬拜主，敬拜权能的主，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从衪宝座，能力流出，流到万民。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Unto Jesus be all glory, power, and praise.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kingdom authority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Flow from His throne unto His own His anthem raise.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AFE9AD-C973-F4EF-D772-0A561994F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2/4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A4DAAC9E-52AF-183D-D9AF-044FA280F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08A9C0C1-17C3-C474-CAE8-62199D181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14028"/>
            <a:ext cx="76161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来高举，一同高举主耶稣圣名；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来彰显，基督耶稣君王的荣耀。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衪曾舍命，今得荣耀，万王之王。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So exalt, lift up on high the name of Jesus.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Magnify, come glorify Christ Jesus the King.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Jesus, who died, now glorified, King of all kings.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4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905D0-3A97-EEB7-2369-5F3BCD5B9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BFB9D1-8441-FF42-E0A8-F460A8106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3/4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8D18C4D4-FBEA-78AE-58A1-D5C973D29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2ACCD394-7D29-1F2F-9538-E456283BF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82607"/>
            <a:ext cx="8839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敬拜主！敬拜尊贵的主，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荣耀权能，一切赞美都归于衪；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敬拜主，敬拜权能的主，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从衪宝座，能力流出，流到万民。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Unto Jesus be all glory, power, and praise.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kingdom authority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Flow from His throne unto His own His anthem raise.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4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D999F-4C0F-D956-008D-4D02AB0B3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FF9F701C-3BB8-EDDA-E399-282AE23F1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4/4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7A593B54-65A8-FFCB-94B7-FA71F96EC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FAEC7BCE-7A47-C300-260B-4C140780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14028"/>
            <a:ext cx="76161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来高举，一同高举主耶稣圣名；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来彰显，基督耶稣君王的荣耀。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衪曾舍命，今得荣耀，万王之王。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So exalt, lift up on high the name of Jesus.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Magnify, come glorify Christ Jesus the King.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Jesus, who died, now glorified, King of all kings.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85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398</Words>
  <Application>Microsoft Office PowerPoint</Application>
  <PresentationFormat>Widescreen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2023-09-20T02:41:28Z</dcterms:created>
  <dcterms:modified xsi:type="dcterms:W3CDTF">2026-03-13T03:49:26Z</dcterms:modified>
</cp:coreProperties>
</file>